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70" r:id="rId12"/>
    <p:sldId id="266" r:id="rId13"/>
    <p:sldId id="267" r:id="rId14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6536"/>
    <a:srgbClr val="7FA230"/>
    <a:srgbClr val="006600"/>
    <a:srgbClr val="121707"/>
    <a:srgbClr val="F24CD2"/>
    <a:srgbClr val="C06F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>
        <p:scale>
          <a:sx n="108" d="100"/>
          <a:sy n="108" d="100"/>
        </p:scale>
        <p:origin x="-7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020FF9-BB61-4199-8F85-C1D6D2E2BF2E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8293CE-D70F-4E2F-981A-535DAE298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DC64-4E32-4A71-9F85-AD261BB2D9B7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E531-4D30-4517-AB7A-4AEB60F34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ECB5-BAB6-490A-83BA-AFA9823A149F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1333-BB95-4AF4-B64C-C83F9BB3B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9FB2-78AA-4AB4-AD2B-58007DA5FFBF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E563-163D-4B3B-B440-D7E9E19E5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B9EBED-4F6D-44A2-8B5A-C22CDD4F6F85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287864-36E5-4D86-9988-32C7F0C83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CD04-2CD8-4F2B-A91F-27B207E2278B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EF64-0528-407F-A295-13226E5E3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7BB1B8-7194-4975-820B-DA9C93A8E7BC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B04587-8FCC-42C6-9F75-D1EE96B2B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D9D5-BD92-41FF-B9BC-6D9586889191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E2F9-AAC4-435C-BBDB-7614C8FF1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1EC2E2-4AE4-432D-9F73-AF8DD637B387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ABECE0-A68C-415D-AF2C-F6D76D5AE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98B74C-E4E9-473C-B0D7-FCE868EE249C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53199-AD87-461A-9420-40676558B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ACD4F-A310-4475-A661-ECF5D8AFF8EC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5DAAD-8980-440E-8F61-064B041D6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3E6B93-366C-4647-ACB1-581592A6593D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9EB9AB5-9008-40C1-A997-3DAED6D1A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4" r:id="rId10"/>
    <p:sldLayoutId id="21474837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ais.rkn.gov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zapret-info@rkn.gov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kn.gov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is.rkn.gov.ru/feedbac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39" y="692696"/>
            <a:ext cx="7344815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Памятка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по реагированию на информацию, причиняющую вред здоровью и развитию детей, распространяемую в сети Интернет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Настоящая памятка разработана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для работников социальных служб и педагогов, родителей, представителей общественных организаций, граждан, которые являются пользователями сети Интернет.</a:t>
            </a:r>
            <a:endParaRPr lang="ru-RU" sz="2800" dirty="0">
              <a:solidFill>
                <a:schemeClr val="accent3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44035"/>
            <a:ext cx="7848872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Через некоторое время Вы получаете первичную обратную информацию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а) 1-ое электронное сообщение: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течение нескольких дней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направляет на указанную Вами электронную почту информацию о том, что будет проведена проверка указанного Вами ресурса на наличие материалов с противоправным контентом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34" name="Picture 10" descr="J:\АРХИВ\БЕКАП\БАЗА_01.09.2016\ВАУ_ПРОЕКТЫ\Паблик_суицид\Паблик_суицид\Роскомнадзор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5503"/>
            <a:ext cx="7776864" cy="37758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42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7376" y="332656"/>
            <a:ext cx="7848872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 2-ое электронное сообщение: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направляет информацию о проведённой проверке указанного Вами ресурса и сообщает о том, содержит или не содержит направленный Вами электронный ресурс противоправный контент.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2290" name="Picture 2" descr="J:\АРХИВ\БЕКАП\БАЗА_01.09.2016\ВАУ_ПРОЕКТЫ\Паблик_суицид\Паблик_суицид\Роскомнадзор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730" y="1916832"/>
            <a:ext cx="7614742" cy="396044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46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7" y="414760"/>
            <a:ext cx="1944217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Для того, чтобы проверить внесён ли указанный Вами ресурс в Единый реестр, Вам необходимо ввести искомый ресурс и защитный код на странице: </a:t>
            </a:r>
            <a:r>
              <a:rPr lang="ru-RU" sz="1600" u="sng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http://eais.rkn.gov.ru</a:t>
            </a:r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/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Для того, чтобы проверить заблокирован ли искомый ресурс, Вам необходимо ввести электронный адрес искомого ресурса в поисковую систему Интернет.</a:t>
            </a:r>
            <a:endParaRPr lang="ru-RU" sz="1600" dirty="0">
              <a:solidFill>
                <a:schemeClr val="accent3">
                  <a:lumMod val="75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42" name="Picture 2" descr="C:\Users\USER\Desktop\наборка\роскомнадзор\Рисунок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548680"/>
            <a:ext cx="5976664" cy="56886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52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734481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 случае, если страница сайта не внесена в Единый реестр и не заблокирована, а Вам поступало электронное сообщение о наличии противоправного контента, Вам необходимо обратиться на горячую линию Единого реестра по электронному адресу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zapret-info@rkn.gov.ru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(предварительно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ознакомившись с регламентом работы горячей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линии, осуществляемой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посредством электронных сообщений).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6757" y="2492896"/>
            <a:ext cx="7344816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Узнать ответы на типичные вопросы, которые возникают при обращении 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Вы можете на специальной вкладке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http://eais.rkn.gov.ru/faq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/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219" name="Picture 3" descr="C:\Users\USER\Desktop\наборка\роскомнадзор\Рисунок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49901"/>
            <a:ext cx="6696744" cy="283088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10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9350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Уважаемы</a:t>
            </a:r>
            <a:r>
              <a:rPr lang="ru-RU" sz="3200" dirty="0"/>
              <a:t>е</a:t>
            </a:r>
            <a:r>
              <a:rPr lang="ru-RU" sz="3200" dirty="0" smtClean="0"/>
              <a:t> пользователи </a:t>
            </a:r>
            <a:r>
              <a:rPr lang="ru-RU" sz="3200" dirty="0"/>
              <a:t>сети Интернет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3545" y="1412776"/>
            <a:ext cx="705678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информации, причиняющей вред здоровью и развитию детей, а также запрещенной для распространения среди детей, относится информация, указанная в статье 5 Федерального закона от 29.12.2010 № 436 «О защите детей от информации, причиняющей вред их здоровью и развитию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Вы обнаружили в сети Интернет информацию, причиняющую вред здоровью и развитию ребенка, и Вы хотите ограничить доступ к данной информации (заблокировать страницу или сайт), Вам необходимо подать заявку в электронном виде на сайте Федеральной службы по надзору в сфере связи, информационных технологий и массовых коммуникаций (далее -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 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4000" u="sng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http</a:t>
            </a:r>
            <a:r>
              <a:rPr lang="ru-RU" sz="4000" u="sng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://rkn.gov.ru/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390" y="260648"/>
            <a:ext cx="75608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Чтобы подать заявку в электронном виде в Единый реестр доменных имен, указателей страниц сайтов в сети «Интернет» и сетевых адресов, позволяющих идентифицировать сайты в сети «Интернет», содержащие информацию, распространение которой в Российской Федерации запрещено, Вам необходимо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а) зайти на Единый реестр доменных имен сайта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u="sng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http://eais.rkn.gov.ru/feedback/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в раздел «Приём сообщений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C:\Users\USER\Desktop\наборка\роскомнадзор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699" y="2444110"/>
            <a:ext cx="7229898" cy="37197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4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27280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б) заполнить форму заявки в электронном виде (обращаем внимание на поля, обязательные для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заполнения *)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334" y="1094288"/>
            <a:ext cx="6981106" cy="5503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0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13178"/>
            <a:ext cx="71273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копировать ссылку, содержащую, по Вашему мнению, запрещённую информацию и указать данный адрес в строке «Указатель страницы сайта в сети «Интернет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9" name="Picture 3" descr="C:\Users\USER\Desktop\наборка\роскомнадзор\Рисунок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147" y="1916832"/>
            <a:ext cx="6981825" cy="40195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1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5333" y="260648"/>
            <a:ext cx="75608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выбрать источник и тип информации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(например, признаки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призыва к самоубийству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 descr="C:\Users\USER\Desktop\наборка\роскомнадзор\Рисуно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457" y="925334"/>
            <a:ext cx="5622578" cy="26759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аборка\роскомнадзор\Рисунок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51" y="3717032"/>
            <a:ext cx="5042322" cy="27871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95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42012"/>
            <a:ext cx="652132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сделать Скриншот страницы с запрещённой информацией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при  желании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 descr="C:\Users\USER\Desktop\наборка\роскомнадзор\Рисунок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114" y="1340768"/>
            <a:ext cx="6129883" cy="516994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7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54738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в зависимости от содержания страницы выбрать, какую информацию содержит данный сайт: видео изображения, фото изображения, текст,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online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-трансляция, другая информация (можно выбрать все пункты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ж) обязательно указать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способ доступа к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информации (свободный или ограниченный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 descr="C:\Users\USER\Desktop\наборка\роскомнадзор\Рисунок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48594"/>
            <a:ext cx="6867525" cy="44767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32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558"/>
            <a:ext cx="727280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заполнить данные о себе и ввести защитный код (отметить поле «направлять ответ по эл. почте»).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 descr="C:\Users\USER\Desktop\наборка\роскомнадзор\Рисунок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5620294" cy="562029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204864"/>
            <a:ext cx="180020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Данные о себе заполнять не обязательно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(но желательно)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Электронная почта указывается для связи с Вами о результатах рассмотрения Вашей заявки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0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767</TotalTime>
  <Words>333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Уважаемые пользователи сети Интернет!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 МЫ И ЧТО МЫ!?»  Итоги деятельности участников «Соглашения о совместной деятельности комиссий по делам несовершеннолетних и защите их прав (30) субъектов Российской Федерации» за 5 лет</dc:title>
  <dc:creator>Ольга</dc:creator>
  <cp:lastModifiedBy>Красникова Алена Николаевна</cp:lastModifiedBy>
  <cp:revision>76</cp:revision>
  <cp:lastPrinted>2014-09-21T04:11:08Z</cp:lastPrinted>
  <dcterms:created xsi:type="dcterms:W3CDTF">2013-10-31T18:06:16Z</dcterms:created>
  <dcterms:modified xsi:type="dcterms:W3CDTF">2017-03-09T12:32:39Z</dcterms:modified>
</cp:coreProperties>
</file>